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2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4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1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4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8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0998-B234-465C-9A2F-741C8F6F381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E7B2-D2ED-4B94-998D-0518C54A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760" y="345233"/>
            <a:ext cx="667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Зазубренная</a:t>
            </a:r>
            <a:r>
              <a:rPr lang="en-US" sz="2000" dirty="0"/>
              <a:t> </a:t>
            </a:r>
            <a:r>
              <a:rPr lang="en-US" sz="2000" dirty="0" err="1"/>
              <a:t>гайка</a:t>
            </a:r>
            <a:r>
              <a:rPr lang="en-US" sz="2000" dirty="0"/>
              <a:t> М58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68760" y="745343"/>
            <a:ext cx="328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Технология изготовления:</a:t>
            </a:r>
          </a:p>
          <a:p>
            <a:r>
              <a:rPr lang="ru-RU" sz="1400" dirty="0" smtClean="0"/>
              <a:t>1.Форма режется на лазере, далее штамповка</a:t>
            </a:r>
          </a:p>
          <a:p>
            <a:r>
              <a:rPr lang="ru-RU" sz="1400" dirty="0" smtClean="0"/>
              <a:t>2. Вырубка и вытяжка на штампе</a:t>
            </a:r>
          </a:p>
          <a:p>
            <a:r>
              <a:rPr lang="ru-RU" sz="1400" dirty="0" smtClean="0"/>
              <a:t>Материал 17Г1С</a:t>
            </a:r>
            <a:endParaRPr lang="en-US" sz="1400" dirty="0" smtClean="0"/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3368575"/>
            <a:ext cx="3919250" cy="3328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85" y="345233"/>
            <a:ext cx="5575412" cy="5759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7249" r="21224" b="6765"/>
          <a:stretch/>
        </p:blipFill>
        <p:spPr>
          <a:xfrm rot="5400000">
            <a:off x="1839984" y="1902614"/>
            <a:ext cx="1857948" cy="20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760" y="345233"/>
            <a:ext cx="667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Передняя</a:t>
            </a:r>
            <a:r>
              <a:rPr lang="en-US" sz="2000" dirty="0"/>
              <a:t> </a:t>
            </a:r>
            <a:r>
              <a:rPr lang="en-US" sz="2000" dirty="0" err="1"/>
              <a:t>щека</a:t>
            </a:r>
            <a:r>
              <a:rPr lang="en-US" sz="2000" dirty="0"/>
              <a:t> </a:t>
            </a:r>
            <a:r>
              <a:rPr lang="en-US" sz="2000" dirty="0" err="1"/>
              <a:t>привода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04454" y="452169"/>
            <a:ext cx="328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Технология изготовления:</a:t>
            </a:r>
          </a:p>
          <a:p>
            <a:r>
              <a:rPr lang="ru-RU" sz="1400" dirty="0"/>
              <a:t>1.Форма режется на лазере, далее штамповка</a:t>
            </a:r>
          </a:p>
          <a:p>
            <a:r>
              <a:rPr lang="ru-RU" sz="1400" dirty="0"/>
              <a:t>2. Вырубка и вытяжка на штампе</a:t>
            </a:r>
          </a:p>
          <a:p>
            <a:r>
              <a:rPr lang="ru-RU" sz="1400" dirty="0"/>
              <a:t>Материал 17Г1С</a:t>
            </a:r>
            <a:endParaRPr lang="en-US" sz="1400" dirty="0"/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2355743"/>
            <a:ext cx="6823039" cy="4349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8850"/>
          <a:stretch/>
        </p:blipFill>
        <p:spPr>
          <a:xfrm>
            <a:off x="7124819" y="2971564"/>
            <a:ext cx="5039190" cy="32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760" y="345233"/>
            <a:ext cx="667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Передняя</a:t>
            </a:r>
            <a:r>
              <a:rPr lang="en-US" sz="2000" dirty="0"/>
              <a:t> </a:t>
            </a:r>
            <a:r>
              <a:rPr lang="en-US" sz="2000" dirty="0" err="1"/>
              <a:t>пластина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6301" y="70188"/>
            <a:ext cx="663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Технология изготовления:</a:t>
            </a:r>
          </a:p>
          <a:p>
            <a:r>
              <a:rPr lang="ru-RU" sz="1400" dirty="0"/>
              <a:t>1.Форма режется на лазере, далее штамповка</a:t>
            </a:r>
          </a:p>
          <a:p>
            <a:r>
              <a:rPr lang="ru-RU" sz="1400" dirty="0"/>
              <a:t>2. Вырубка и вытяжка на штампе</a:t>
            </a:r>
          </a:p>
          <a:p>
            <a:r>
              <a:rPr lang="ru-RU" sz="1400" dirty="0"/>
              <a:t>Материал </a:t>
            </a:r>
            <a:r>
              <a:rPr lang="ru-RU" sz="1400" dirty="0" smtClean="0"/>
              <a:t>17Г1С</a:t>
            </a:r>
            <a:endParaRPr lang="en-US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31" y="2101513"/>
            <a:ext cx="7405315" cy="4089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9274" b="16530"/>
          <a:stretch/>
        </p:blipFill>
        <p:spPr>
          <a:xfrm>
            <a:off x="139960" y="755832"/>
            <a:ext cx="3210758" cy="1847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b="15045"/>
          <a:stretch/>
        </p:blipFill>
        <p:spPr>
          <a:xfrm>
            <a:off x="7862379" y="545288"/>
            <a:ext cx="3452327" cy="19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760" y="345233"/>
            <a:ext cx="667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Ведущий</a:t>
            </a:r>
            <a:r>
              <a:rPr lang="en-US" sz="2000" dirty="0"/>
              <a:t> </a:t>
            </a:r>
            <a:r>
              <a:rPr lang="en-US" sz="2000" dirty="0" err="1"/>
              <a:t>кривошип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17275" y="745343"/>
            <a:ext cx="66384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Технология изготовления: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Резка на лазере, далее штамповка и гибка, сборка и сварка.</a:t>
            </a:r>
          </a:p>
          <a:p>
            <a:r>
              <a:rPr lang="ru-RU" sz="1400" dirty="0" smtClean="0"/>
              <a:t>Ось формируется токарной обработкой.</a:t>
            </a:r>
          </a:p>
          <a:p>
            <a:pPr marL="342900" indent="-342900">
              <a:buAutoNum type="arabicPeriod" startAt="2"/>
            </a:pPr>
            <a:r>
              <a:rPr lang="ru-RU" sz="1400" dirty="0" smtClean="0"/>
              <a:t>Вырубка и гибка на штампе. Далее сборка и сварка</a:t>
            </a:r>
          </a:p>
          <a:p>
            <a:r>
              <a:rPr lang="ru-RU" sz="1400" dirty="0" smtClean="0"/>
              <a:t>Материал сталь 17Г1С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94" y="2221105"/>
            <a:ext cx="5556942" cy="3806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22849" r="28979" b="23273"/>
          <a:stretch/>
        </p:blipFill>
        <p:spPr>
          <a:xfrm rot="5400000">
            <a:off x="-224153" y="1231861"/>
            <a:ext cx="3004896" cy="2276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29380" r="20817" b="15472"/>
          <a:stretch/>
        </p:blipFill>
        <p:spPr>
          <a:xfrm rot="5400000">
            <a:off x="7814388" y="2477453"/>
            <a:ext cx="4264092" cy="28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9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101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Astashyn Evgeniy</dc:creator>
  <cp:lastModifiedBy>Pushkina Irina</cp:lastModifiedBy>
  <cp:revision>14</cp:revision>
  <dcterms:created xsi:type="dcterms:W3CDTF">2023-06-15T13:16:52Z</dcterms:created>
  <dcterms:modified xsi:type="dcterms:W3CDTF">2023-06-23T12:02:04Z</dcterms:modified>
</cp:coreProperties>
</file>