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71" r:id="rId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makov, Igor (RGT)" initials="CI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8" autoAdjust="0"/>
    <p:restoredTop sz="94343" autoAdjust="0"/>
  </p:normalViewPr>
  <p:slideViewPr>
    <p:cSldViewPr snapToGrid="0" snapToObjects="1">
      <p:cViewPr varScale="1">
        <p:scale>
          <a:sx n="108" d="100"/>
          <a:sy n="108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-4024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860201-6772-DE41-927B-022D7D152CBC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493E48C-C9B6-1740-B3DF-8B9B836CFB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234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D7C8A-26FB-2542-92A0-6C5991A5F23B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0DCDA4F-2B88-3941-B8C4-D2CED78BE4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72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4242" y="4661490"/>
            <a:ext cx="7495516" cy="760593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22084"/>
            <a:ext cx="6400800" cy="4314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933"/>
            <a:ext cx="8229600" cy="1318886"/>
          </a:xfrm>
        </p:spPr>
        <p:txBody>
          <a:bodyPr anchor="b">
            <a:normAutofit/>
          </a:bodyPr>
          <a:lstStyle>
            <a:lvl1pPr algn="r">
              <a:defRPr sz="28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049" y="1905058"/>
            <a:ext cx="8336751" cy="42211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>
                <a:latin typeface="Calibri (Body)"/>
                <a:cs typeface="Calibri (Body)"/>
              </a:defRPr>
            </a:lvl1pPr>
            <a:lvl2pPr>
              <a:defRPr sz="1600">
                <a:latin typeface="Calibri (Body)"/>
                <a:cs typeface="Calibri (Body)"/>
              </a:defRPr>
            </a:lvl2pPr>
            <a:lvl3pPr>
              <a:defRPr sz="1600">
                <a:latin typeface="Calibri (Body)"/>
                <a:cs typeface="Calibri (Body)"/>
              </a:defRPr>
            </a:lvl3pPr>
            <a:lvl4pPr>
              <a:defRPr sz="1600">
                <a:latin typeface="Calibri (Body)"/>
                <a:cs typeface="Calibri (Body)"/>
              </a:defRPr>
            </a:lvl4pPr>
            <a:lvl5pPr>
              <a:defRPr sz="1600">
                <a:latin typeface="Calibri (Body)"/>
                <a:cs typeface="Calibri (Body)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66069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defRPr sz="16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847931" y="417286"/>
            <a:ext cx="6838869" cy="1324945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 b="0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</a:t>
            </a:r>
            <a:b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017658"/>
            <a:ext cx="8279764" cy="51085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7037" y="417287"/>
            <a:ext cx="8279764" cy="471714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1700" b="0" cap="none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4082145"/>
            <a:ext cx="8279764" cy="34471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sz="half" idx="10"/>
          </p:nvPr>
        </p:nvSpPr>
        <p:spPr>
          <a:xfrm>
            <a:off x="407036" y="4426858"/>
            <a:ext cx="8279764" cy="1255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40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7463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141566" y="181430"/>
            <a:ext cx="8279764" cy="47171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Обработка корпуса датчика скорости</a:t>
            </a:r>
            <a:endParaRPr lang="en-US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94" y="940130"/>
            <a:ext cx="3961905" cy="528253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98764" y="1304428"/>
            <a:ext cx="2061021" cy="6716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Фрезерование контактного торца</a:t>
            </a:r>
            <a:endParaRPr kumimoji="0" lang="en-US" sz="11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1282700" y="1168400"/>
            <a:ext cx="3604989" cy="38398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1282701" y="1166564"/>
            <a:ext cx="317499" cy="473676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753310" y="2291524"/>
            <a:ext cx="2061021" cy="6716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Фрезерование канавки</a:t>
            </a:r>
            <a:r>
              <a:rPr kumimoji="0" lang="ru-RU" sz="1100" b="1" i="0" u="none" strike="noStrike" kern="1200" cap="all" spc="0" normalizeH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под инструментальный кабель</a:t>
            </a:r>
            <a:endParaRPr kumimoji="0" lang="en-US" sz="11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2512292" y="2063914"/>
            <a:ext cx="3352799" cy="44961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478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kern="1200" cap="all" spc="0" normalizeH="0" baseline="0" noProof="0" dirty="0" smtClean="0">
            <a:ln>
              <a:noFill/>
            </a:ln>
            <a:solidFill>
              <a:srgbClr val="376092"/>
            </a:solidFill>
            <a:effectLst/>
            <a:uLnTx/>
            <a:uFillTx/>
            <a:latin typeface="Arial"/>
            <a:ea typeface="+mj-ea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9FE8B898DC1649A1630A06200F0D1D" ma:contentTypeVersion="2" ma:contentTypeDescription="Create a new document." ma:contentTypeScope="" ma:versionID="27c599597ba404d8576d3cf99df06da2">
  <xsd:schema xmlns:xsd="http://www.w3.org/2001/XMLSchema" xmlns:xs="http://www.w3.org/2001/XMLSchema" xmlns:p="http://schemas.microsoft.com/office/2006/metadata/properties" xmlns:ns2="8f13d975-dc9b-4b7a-a2ca-cbc60cefe7ff" targetNamespace="http://schemas.microsoft.com/office/2006/metadata/properties" ma:root="true" ma:fieldsID="a4a169118abec3645d5909182d4d7343" ns2:_="">
    <xsd:import namespace="8f13d975-dc9b-4b7a-a2ca-cbc60cefe7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13d975-dc9b-4b7a-a2ca-cbc60cefe7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1AF64B-60A0-414B-BB23-879B74C0C5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13d975-dc9b-4b7a-a2ca-cbc60cefe7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1D724E-3769-40BA-83E6-9E5F6BE718B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f13d975-dc9b-4b7a-a2ca-cbc60cefe7ff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C1BF7F3-A45D-4DFC-A93E-7D0BC965D1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12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Обработка корпуса датчика скорости</vt:lpstr>
    </vt:vector>
  </TitlesOfParts>
  <Company>PR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Владимир Лавров</dc:creator>
  <cp:lastModifiedBy>Лавров В.Л.</cp:lastModifiedBy>
  <cp:revision>2</cp:revision>
  <cp:lastPrinted>2018-08-07T08:05:49Z</cp:lastPrinted>
  <dcterms:created xsi:type="dcterms:W3CDTF">2013-10-04T06:42:08Z</dcterms:created>
  <dcterms:modified xsi:type="dcterms:W3CDTF">2018-08-22T06:39:13Z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0x010100349FE8B898DC1649A1630A06200F0D1D</vt:lpwstr>
  </property>
</Properties>
</file>