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67" r:id="rId5"/>
    <p:sldId id="269" r:id="rId6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makov, Igor (RGT)" initials="CI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08" autoAdjust="0"/>
    <p:restoredTop sz="94343" autoAdjust="0"/>
  </p:normalViewPr>
  <p:slideViewPr>
    <p:cSldViewPr snapToGrid="0" snapToObjects="1">
      <p:cViewPr varScale="1">
        <p:scale>
          <a:sx n="107" d="100"/>
          <a:sy n="107" d="100"/>
        </p:scale>
        <p:origin x="-78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17" d="100"/>
          <a:sy n="117" d="100"/>
        </p:scale>
        <p:origin x="-4024" y="-11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8860201-6772-DE41-927B-022D7D152CBC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493E48C-C9B6-1740-B3DF-8B9B836CFBB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938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CD7C8A-26FB-2542-92A0-6C5991A5F23B}" type="datetimeFigureOut">
              <a:rPr lang="en-US" smtClean="0"/>
              <a:pPr/>
              <a:t>8/22/2018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0DCDA4F-2B88-3941-B8C4-D2CED78BE4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096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4242" y="4661490"/>
            <a:ext cx="7495516" cy="760593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422084"/>
            <a:ext cx="6400800" cy="4314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933"/>
            <a:ext cx="8229600" cy="1318886"/>
          </a:xfrm>
        </p:spPr>
        <p:txBody>
          <a:bodyPr anchor="b">
            <a:normAutofit/>
          </a:bodyPr>
          <a:lstStyle>
            <a:lvl1pPr algn="r">
              <a:defRPr sz="2800" b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049" y="1905058"/>
            <a:ext cx="8336751" cy="422110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600">
                <a:latin typeface="Calibri (Body)"/>
                <a:cs typeface="Calibri (Body)"/>
              </a:defRPr>
            </a:lvl1pPr>
            <a:lvl2pPr>
              <a:defRPr sz="1600">
                <a:latin typeface="Calibri (Body)"/>
                <a:cs typeface="Calibri (Body)"/>
              </a:defRPr>
            </a:lvl2pPr>
            <a:lvl3pPr>
              <a:defRPr sz="1600">
                <a:latin typeface="Calibri (Body)"/>
                <a:cs typeface="Calibri (Body)"/>
              </a:defRPr>
            </a:lvl3pPr>
            <a:lvl4pPr>
              <a:defRPr sz="1600">
                <a:latin typeface="Calibri (Body)"/>
                <a:cs typeface="Calibri (Body)"/>
              </a:defRPr>
            </a:lvl4pPr>
            <a:lvl5pPr>
              <a:defRPr sz="1600">
                <a:latin typeface="Calibri (Body)"/>
                <a:cs typeface="Calibri (Body)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1913198"/>
            <a:ext cx="4026104" cy="421296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4"/>
          </p:nvPr>
        </p:nvSpPr>
        <p:spPr>
          <a:xfrm>
            <a:off x="4660696" y="1913198"/>
            <a:ext cx="4026104" cy="421296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defRPr sz="16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847931" y="417286"/>
            <a:ext cx="6838869" cy="1324945"/>
          </a:xfrm>
        </p:spPr>
        <p:txBody>
          <a:bodyPr anchor="b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000" b="0">
                <a:solidFill>
                  <a:srgbClr val="376092"/>
                </a:solidFill>
                <a:latin typeface="Arial"/>
                <a:cs typeface="Arial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</a:t>
            </a:r>
            <a:b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1017658"/>
            <a:ext cx="8279764" cy="51085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None/>
              <a:defRPr sz="1400"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56026"/>
            <a:ext cx="2133600" cy="241026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45F2E487-DAFB-6A4A-A5ED-FD5C32E5F3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07037" y="417287"/>
            <a:ext cx="8279764" cy="471714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1700" b="0" cap="none">
                <a:solidFill>
                  <a:srgbClr val="376092"/>
                </a:solidFill>
                <a:latin typeface="Arial"/>
                <a:cs typeface="Arial"/>
              </a:defRPr>
            </a:lvl1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07036" y="4082145"/>
            <a:ext cx="8279764" cy="34471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600" b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sz="half" idx="10"/>
          </p:nvPr>
        </p:nvSpPr>
        <p:spPr>
          <a:xfrm>
            <a:off x="407036" y="4426858"/>
            <a:ext cx="8279764" cy="125574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40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defRPr>
            </a:lvl1pPr>
            <a:lvl2pPr>
              <a:buNone/>
              <a:defRPr sz="1600">
                <a:latin typeface="Arial"/>
                <a:cs typeface="Arial"/>
              </a:defRPr>
            </a:lvl2pPr>
            <a:lvl3pPr>
              <a:buNone/>
              <a:defRPr sz="1600">
                <a:latin typeface="Arial"/>
                <a:cs typeface="Arial"/>
              </a:defRPr>
            </a:lvl3pPr>
            <a:lvl4pPr>
              <a:buNone/>
              <a:defRPr sz="1600">
                <a:latin typeface="Arial"/>
                <a:cs typeface="Arial"/>
              </a:defRPr>
            </a:lvl4pPr>
            <a:lvl5pPr>
              <a:buNone/>
              <a:defRPr sz="16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74635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9" r:id="rId4"/>
    <p:sldLayoutId id="2147483660" r:id="rId5"/>
    <p:sldLayoutId id="2147483661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>
            <a:spLocks noGrp="1"/>
          </p:cNvSpPr>
          <p:nvPr>
            <p:ph type="title"/>
          </p:nvPr>
        </p:nvSpPr>
        <p:spPr>
          <a:xfrm>
            <a:off x="141566" y="181430"/>
            <a:ext cx="8279764" cy="47171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Обработка корпуса ТНД</a:t>
            </a:r>
            <a:endParaRPr lang="en-US" sz="2000" b="1" dirty="0"/>
          </a:p>
        </p:txBody>
      </p:sp>
      <p:sp>
        <p:nvSpPr>
          <p:cNvPr id="5" name="Title 6"/>
          <p:cNvSpPr txBox="1">
            <a:spLocks/>
          </p:cNvSpPr>
          <p:nvPr/>
        </p:nvSpPr>
        <p:spPr>
          <a:xfrm>
            <a:off x="303799" y="653026"/>
            <a:ext cx="8279764" cy="1008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1700" b="0" kern="1200" cap="none">
                <a:solidFill>
                  <a:srgbClr val="376092"/>
                </a:solidFill>
                <a:latin typeface="Arial"/>
                <a:ea typeface="+mj-ea"/>
                <a:cs typeface="Arial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Черновая расточка канавок корпуса под наплавку металла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Фрезерование </a:t>
            </a:r>
            <a:r>
              <a:rPr lang="ru-RU" dirty="0" err="1" smtClean="0"/>
              <a:t>торцев</a:t>
            </a:r>
            <a:r>
              <a:rPr lang="ru-RU" dirty="0" smtClean="0"/>
              <a:t> с припуском 0…0,2 мм (восстановление плоскости)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Чистовая расточка </a:t>
            </a:r>
            <a:r>
              <a:rPr lang="ru-RU" dirty="0"/>
              <a:t>канавок корпуса (припуск снимается только по торцам канавок</a:t>
            </a:r>
            <a:r>
              <a:rPr lang="ru-RU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Чистовая расточка отверстия под вкладыш подшипника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Расточка отверстий 6-ти под штифты (диам. 57 мм)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91235" y="3939953"/>
            <a:ext cx="552450" cy="442047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289" y="1885950"/>
            <a:ext cx="7888455" cy="418465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1038860" y="3697605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-104140" y="2676156"/>
            <a:ext cx="1143000" cy="520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Торец обработать  </a:t>
            </a:r>
            <a:r>
              <a:rPr kumimoji="0" lang="ru-RU" sz="15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(восстановить плоскость)</a:t>
            </a:r>
            <a:endParaRPr kumimoji="0" lang="en-US" sz="15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943610" y="2936250"/>
            <a:ext cx="1104900" cy="679194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038860" y="1662000"/>
            <a:ext cx="210820" cy="223949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943610" y="1662001"/>
            <a:ext cx="95250" cy="1254160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943610" y="3841605"/>
            <a:ext cx="0" cy="2389513"/>
          </a:xfrm>
          <a:prstGeom prst="line">
            <a:avLst/>
          </a:prstGeom>
          <a:ln w="952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8288663" y="3813324"/>
            <a:ext cx="0" cy="2389513"/>
          </a:xfrm>
          <a:prstGeom prst="line">
            <a:avLst/>
          </a:prstGeom>
          <a:ln w="952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991235" y="6202837"/>
            <a:ext cx="7297429" cy="28281"/>
          </a:xfrm>
          <a:prstGeom prst="line">
            <a:avLst/>
          </a:prstGeom>
          <a:ln w="952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972311" y="5956883"/>
            <a:ext cx="695475" cy="337666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 fontScale="925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i="1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3200*</a:t>
            </a:r>
            <a:endParaRPr kumimoji="0" lang="en-US" sz="1200" i="1" u="none" strike="noStrike" kern="1200" cap="all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860" y="4121906"/>
            <a:ext cx="1143000" cy="520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32500" lnSpcReduction="2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Диам. 57 мм. 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cap="all" dirty="0" smtClean="0">
                <a:solidFill>
                  <a:srgbClr val="376092"/>
                </a:solidFill>
                <a:latin typeface="Arial"/>
                <a:ea typeface="+mj-ea"/>
                <a:cs typeface="Arial"/>
              </a:rPr>
              <a:t>Выверка по существующему отверстию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6 отв.</a:t>
            </a:r>
            <a:endParaRPr kumimoji="0" lang="en-US" sz="15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33" name="Прямая соединительная линия 32"/>
          <p:cNvCxnSpPr>
            <a:endCxn id="7" idx="3"/>
          </p:cNvCxnSpPr>
          <p:nvPr/>
        </p:nvCxnSpPr>
        <p:spPr>
          <a:xfrm flipV="1">
            <a:off x="857435" y="3820517"/>
            <a:ext cx="202513" cy="340459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639949" y="5115110"/>
            <a:ext cx="3113401" cy="0"/>
          </a:xfrm>
          <a:prstGeom prst="line">
            <a:avLst/>
          </a:prstGeom>
          <a:ln w="952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575476" y="5317417"/>
            <a:ext cx="1143000" cy="520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47500" lnSpcReduction="20000"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Торец обработать  </a:t>
            </a:r>
            <a:r>
              <a:rPr kumimoji="0" lang="ru-RU" sz="15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(восстановить плоскость)</a:t>
            </a:r>
            <a:endParaRPr kumimoji="0" lang="en-US" sz="15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V="1">
            <a:off x="4538190" y="5115110"/>
            <a:ext cx="715599" cy="444908"/>
          </a:xfrm>
          <a:prstGeom prst="line">
            <a:avLst/>
          </a:prstGeom>
          <a:ln w="9525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639949" y="5137970"/>
            <a:ext cx="3113401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78209" y="3645924"/>
            <a:ext cx="7480931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079938" y="1904754"/>
            <a:ext cx="1830902" cy="0"/>
          </a:xfrm>
          <a:prstGeom prst="line">
            <a:avLst/>
          </a:prstGeom>
          <a:ln w="28575">
            <a:solidFill>
              <a:srgbClr val="FFFF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7034212" y="3107531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7034212" y="3107531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7105650" y="3107531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7222331" y="3124200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7222331" y="3124200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7293769" y="3124200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7391400" y="3119437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7391400" y="3119437"/>
            <a:ext cx="7143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7462838" y="3119437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6636543" y="2297906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6636543" y="2297906"/>
            <a:ext cx="12144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757988" y="2297906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5941218" y="2293143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5941218" y="2293143"/>
            <a:ext cx="1190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6060281" y="2297906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4502471" y="2278856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4502471" y="2278856"/>
            <a:ext cx="1346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4637095" y="2278856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3780952" y="2543174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3780952" y="2543174"/>
            <a:ext cx="1346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3915576" y="2543174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3409477" y="2633662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3409477" y="2633662"/>
            <a:ext cx="1346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V="1">
            <a:off x="3544101" y="2633662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3081029" y="2633662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3081029" y="2633662"/>
            <a:ext cx="1346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V="1">
            <a:off x="3215653" y="2633662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V="1">
            <a:off x="2642879" y="2488406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2642879" y="2488406"/>
            <a:ext cx="1346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2777503" y="2488406"/>
            <a:ext cx="0" cy="66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1802298" y="3028951"/>
            <a:ext cx="0" cy="666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1802298" y="3028950"/>
            <a:ext cx="108432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1910730" y="3028951"/>
            <a:ext cx="0" cy="952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1577010" y="3067166"/>
            <a:ext cx="0" cy="666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 flipV="1">
            <a:off x="1577010" y="3067166"/>
            <a:ext cx="70336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V="1">
            <a:off x="1647346" y="3067167"/>
            <a:ext cx="0" cy="666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V="1">
            <a:off x="1358863" y="3068435"/>
            <a:ext cx="0" cy="666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 flipV="1">
            <a:off x="1358863" y="3068435"/>
            <a:ext cx="70336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V="1">
            <a:off x="1429199" y="3068436"/>
            <a:ext cx="0" cy="666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V="1">
            <a:off x="1202431" y="3072083"/>
            <a:ext cx="0" cy="666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flipH="1" flipV="1">
            <a:off x="1202431" y="3072083"/>
            <a:ext cx="70336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1272767" y="3072084"/>
            <a:ext cx="0" cy="666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104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Общий вид нижней части корпуса ТНД</a:t>
            </a:r>
            <a:endParaRPr lang="en-US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095" y="1003960"/>
            <a:ext cx="4050000" cy="54000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279095" y="3350381"/>
            <a:ext cx="1143000" cy="52018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all" spc="0" normalizeH="0" baseline="0" noProof="0" dirty="0" smtClean="0">
                <a:ln>
                  <a:noFill/>
                </a:ln>
                <a:solidFill>
                  <a:srgbClr val="376092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Канавки под расточку</a:t>
            </a:r>
            <a:endParaRPr kumimoji="0" lang="en-US" sz="700" b="1" i="0" u="none" strike="noStrike" kern="1200" cap="all" spc="0" normalizeH="0" baseline="0" noProof="0" dirty="0" smtClean="0">
              <a:ln>
                <a:noFill/>
              </a:ln>
              <a:solidFill>
                <a:srgbClr val="376092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2581275" y="3650288"/>
            <a:ext cx="1799076" cy="220281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2480019" y="3650288"/>
            <a:ext cx="1900332" cy="1029907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543" y="565241"/>
            <a:ext cx="2700000" cy="3600000"/>
          </a:xfrm>
          <a:prstGeom prst="rect">
            <a:avLst/>
          </a:prstGeom>
        </p:spPr>
      </p:pic>
      <p:cxnSp>
        <p:nvCxnSpPr>
          <p:cNvPr id="32" name="Прямая соединительная линия 31"/>
          <p:cNvCxnSpPr/>
          <p:nvPr/>
        </p:nvCxnSpPr>
        <p:spPr>
          <a:xfrm flipV="1">
            <a:off x="4730943" y="1219200"/>
            <a:ext cx="1698432" cy="2131181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4730943" y="1739389"/>
            <a:ext cx="2999496" cy="1610992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016" y="4477901"/>
            <a:ext cx="2998005" cy="2248504"/>
          </a:xfrm>
          <a:prstGeom prst="rect">
            <a:avLst/>
          </a:prstGeom>
        </p:spPr>
      </p:pic>
      <p:cxnSp>
        <p:nvCxnSpPr>
          <p:cNvPr id="40" name="Прямая соединительная линия 39"/>
          <p:cNvCxnSpPr/>
          <p:nvPr/>
        </p:nvCxnSpPr>
        <p:spPr>
          <a:xfrm>
            <a:off x="4832199" y="3825678"/>
            <a:ext cx="1499748" cy="1871124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endCxn id="22" idx="1"/>
          </p:cNvCxnSpPr>
          <p:nvPr/>
        </p:nvCxnSpPr>
        <p:spPr>
          <a:xfrm>
            <a:off x="2454705" y="3210170"/>
            <a:ext cx="1824390" cy="400305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22" idx="2"/>
          </p:cNvCxnSpPr>
          <p:nvPr/>
        </p:nvCxnSpPr>
        <p:spPr>
          <a:xfrm>
            <a:off x="4850595" y="3870569"/>
            <a:ext cx="1345282" cy="2122807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4453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ctr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kern="1200" cap="all" spc="0" normalizeH="0" baseline="0" noProof="0" dirty="0" smtClean="0">
            <a:ln>
              <a:noFill/>
            </a:ln>
            <a:solidFill>
              <a:srgbClr val="376092"/>
            </a:solidFill>
            <a:effectLst/>
            <a:uLnTx/>
            <a:uFillTx/>
            <a:latin typeface="Arial"/>
            <a:ea typeface="+mj-ea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9FE8B898DC1649A1630A06200F0D1D" ma:contentTypeVersion="2" ma:contentTypeDescription="Create a new document." ma:contentTypeScope="" ma:versionID="27c599597ba404d8576d3cf99df06da2">
  <xsd:schema xmlns:xsd="http://www.w3.org/2001/XMLSchema" xmlns:xs="http://www.w3.org/2001/XMLSchema" xmlns:p="http://schemas.microsoft.com/office/2006/metadata/properties" xmlns:ns2="8f13d975-dc9b-4b7a-a2ca-cbc60cefe7ff" targetNamespace="http://schemas.microsoft.com/office/2006/metadata/properties" ma:root="true" ma:fieldsID="a4a169118abec3645d5909182d4d7343" ns2:_="">
    <xsd:import namespace="8f13d975-dc9b-4b7a-a2ca-cbc60cefe7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13d975-dc9b-4b7a-a2ca-cbc60cefe7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1BF7F3-A45D-4DFC-A93E-7D0BC965D1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F1D724E-3769-40BA-83E6-9E5F6BE718BB}">
  <ds:schemaRefs>
    <ds:schemaRef ds:uri="8f13d975-dc9b-4b7a-a2ca-cbc60cefe7ff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F1AF64B-60A0-414B-BB23-879B74C0C5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f13d975-dc9b-4b7a-a2ca-cbc60cefe7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4538</TotalTime>
  <Words>84</Words>
  <Application>Microsoft Office PowerPoint</Application>
  <PresentationFormat>Экран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Office Theme</vt:lpstr>
      <vt:lpstr>Обработка корпуса ТНД</vt:lpstr>
      <vt:lpstr>Общий вид нижней части корпуса ТНД</vt:lpstr>
    </vt:vector>
  </TitlesOfParts>
  <Company>PR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Владимир Лавров</dc:creator>
  <cp:lastModifiedBy>Лавров В.Л.</cp:lastModifiedBy>
  <cp:revision>2</cp:revision>
  <cp:lastPrinted>2018-08-07T08:05:49Z</cp:lastPrinted>
  <dcterms:created xsi:type="dcterms:W3CDTF">2013-10-04T06:42:08Z</dcterms:created>
  <dcterms:modified xsi:type="dcterms:W3CDTF">2018-08-22T06:30:51Z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0x010100349FE8B898DC1649A1630A06200F0D1D</vt:lpwstr>
  </property>
</Properties>
</file>