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266" r:id="rId5"/>
    <p:sldId id="270" r:id="rId6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makov, Igor (RGT)" initials="CI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08" autoAdjust="0"/>
    <p:restoredTop sz="94343" autoAdjust="0"/>
  </p:normalViewPr>
  <p:slideViewPr>
    <p:cSldViewPr snapToGrid="0" snapToObjects="1">
      <p:cViewPr varScale="1">
        <p:scale>
          <a:sx n="107" d="100"/>
          <a:sy n="107" d="100"/>
        </p:scale>
        <p:origin x="-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17" d="100"/>
          <a:sy n="117" d="100"/>
        </p:scale>
        <p:origin x="-4024" y="-11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8860201-6772-DE41-927B-022D7D152CBC}" type="datetimeFigureOut">
              <a:rPr lang="en-US" smtClean="0"/>
              <a:pPr/>
              <a:t>8/22/2018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493E48C-C9B6-1740-B3DF-8B9B836CFBB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605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CD7C8A-26FB-2542-92A0-6C5991A5F23B}" type="datetimeFigureOut">
              <a:rPr lang="en-US" smtClean="0"/>
              <a:pPr/>
              <a:t>8/22/2018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0DCDA4F-2B88-3941-B8C4-D2CED78BE4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917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4242" y="4661490"/>
            <a:ext cx="7495516" cy="760593"/>
          </a:xfrm>
        </p:spPr>
        <p:txBody>
          <a:bodyPr>
            <a:normAutofit/>
          </a:bodyPr>
          <a:lstStyle>
            <a:lvl1pPr>
              <a:defRPr sz="30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22084"/>
            <a:ext cx="6400800" cy="4314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1933"/>
            <a:ext cx="8229600" cy="1318886"/>
          </a:xfrm>
        </p:spPr>
        <p:txBody>
          <a:bodyPr anchor="b">
            <a:normAutofit/>
          </a:bodyPr>
          <a:lstStyle>
            <a:lvl1pPr algn="r">
              <a:defRPr sz="2800" b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049" y="1905058"/>
            <a:ext cx="8336751" cy="422110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600">
                <a:latin typeface="Calibri (Body)"/>
                <a:cs typeface="Calibri (Body)"/>
              </a:defRPr>
            </a:lvl1pPr>
            <a:lvl2pPr>
              <a:defRPr sz="1600">
                <a:latin typeface="Calibri (Body)"/>
                <a:cs typeface="Calibri (Body)"/>
              </a:defRPr>
            </a:lvl2pPr>
            <a:lvl3pPr>
              <a:defRPr sz="1600">
                <a:latin typeface="Calibri (Body)"/>
                <a:cs typeface="Calibri (Body)"/>
              </a:defRPr>
            </a:lvl3pPr>
            <a:lvl4pPr>
              <a:defRPr sz="1600">
                <a:latin typeface="Calibri (Body)"/>
                <a:cs typeface="Calibri (Body)"/>
              </a:defRPr>
            </a:lvl4pPr>
            <a:lvl5pPr>
              <a:defRPr sz="1600">
                <a:latin typeface="Calibri (Body)"/>
                <a:cs typeface="Calibri (Body)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1913198"/>
            <a:ext cx="4026104" cy="421296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14"/>
          </p:nvPr>
        </p:nvSpPr>
        <p:spPr>
          <a:xfrm>
            <a:off x="4660696" y="1913198"/>
            <a:ext cx="4026104" cy="421296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defRPr sz="16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847931" y="417286"/>
            <a:ext cx="6838869" cy="1324945"/>
          </a:xfrm>
        </p:spPr>
        <p:txBody>
          <a:bodyPr anchor="b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000" b="0">
                <a:solidFill>
                  <a:srgbClr val="376092"/>
                </a:solidFill>
                <a:latin typeface="Arial"/>
                <a:cs typeface="Arial"/>
              </a:defRPr>
            </a:lvl1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</a:t>
            </a:r>
            <a:b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1017658"/>
            <a:ext cx="8279764" cy="51085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07037" y="417287"/>
            <a:ext cx="8279764" cy="471714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1700" b="0" cap="none">
                <a:solidFill>
                  <a:srgbClr val="376092"/>
                </a:solidFill>
                <a:latin typeface="Arial"/>
                <a:cs typeface="Arial"/>
              </a:defRPr>
            </a:lvl1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4082145"/>
            <a:ext cx="8279764" cy="34471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sz="half" idx="10"/>
          </p:nvPr>
        </p:nvSpPr>
        <p:spPr>
          <a:xfrm>
            <a:off x="407036" y="4426858"/>
            <a:ext cx="8279764" cy="125574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None/>
              <a:defRPr sz="140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74635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9" r:id="rId4"/>
    <p:sldLayoutId id="2147483660" r:id="rId5"/>
    <p:sldLayoutId id="2147483661" r:id="rId6"/>
  </p:sldLayoutIdLst>
  <p:txStyles>
    <p:titleStyle>
      <a:lvl1pPr algn="ctr" defTabSz="4572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>
            <a:spLocks noGrp="1"/>
          </p:cNvSpPr>
          <p:nvPr>
            <p:ph type="title"/>
          </p:nvPr>
        </p:nvSpPr>
        <p:spPr>
          <a:xfrm>
            <a:off x="141566" y="181430"/>
            <a:ext cx="8279764" cy="47171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Обработка корпуса ТВД</a:t>
            </a:r>
            <a:endParaRPr lang="en-US" sz="2000" b="1" dirty="0"/>
          </a:p>
        </p:txBody>
      </p:sp>
      <p:sp>
        <p:nvSpPr>
          <p:cNvPr id="5" name="Title 6"/>
          <p:cNvSpPr txBox="1">
            <a:spLocks/>
          </p:cNvSpPr>
          <p:nvPr/>
        </p:nvSpPr>
        <p:spPr>
          <a:xfrm>
            <a:off x="303799" y="653026"/>
            <a:ext cx="8279764" cy="1008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1700" b="0" kern="1200" cap="none">
                <a:solidFill>
                  <a:srgbClr val="376092"/>
                </a:solidFill>
                <a:latin typeface="Arial"/>
                <a:ea typeface="+mj-ea"/>
                <a:cs typeface="Arial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Черновая </a:t>
            </a:r>
            <a:r>
              <a:rPr lang="ru-RU" dirty="0"/>
              <a:t>расточка</a:t>
            </a:r>
            <a:r>
              <a:rPr lang="ru-RU" dirty="0" smtClean="0"/>
              <a:t> канавок корпуса под наплавку металла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Фрезерование </a:t>
            </a:r>
            <a:r>
              <a:rPr lang="ru-RU" dirty="0" err="1" smtClean="0"/>
              <a:t>торцев</a:t>
            </a:r>
            <a:r>
              <a:rPr lang="ru-RU" dirty="0" smtClean="0"/>
              <a:t> с припуском 0…0,2 мм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Чистовая расточка </a:t>
            </a:r>
            <a:r>
              <a:rPr lang="ru-RU" dirty="0"/>
              <a:t>канавок корпуса (припуск снимается только по торцам канавок</a:t>
            </a:r>
            <a:r>
              <a:rPr lang="ru-RU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Расточка отверстий 6-ти под штифты (диам. 57 мм)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353" y="1765812"/>
            <a:ext cx="5800725" cy="4476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0550" y="1765812"/>
            <a:ext cx="1143000" cy="5201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47500" lnSpcReduction="200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Торец обработать  </a:t>
            </a:r>
            <a:r>
              <a:rPr kumimoji="0" lang="ru-RU" sz="15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(восстановить плоскость)</a:t>
            </a:r>
            <a:endParaRPr kumimoji="0" lang="en-US" sz="1500" b="1" i="0" u="none" strike="noStrike" kern="1200" cap="all" spc="0" normalizeH="0" baseline="0" noProof="0" dirty="0" smtClean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638300" y="2025906"/>
            <a:ext cx="1104900" cy="679194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95300" y="5585645"/>
            <a:ext cx="1143000" cy="5201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32500" lnSpcReduction="200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Диам. 57 мм. 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cap="all" dirty="0" smtClean="0">
                <a:solidFill>
                  <a:srgbClr val="376092"/>
                </a:solidFill>
                <a:latin typeface="Arial"/>
                <a:ea typeface="+mj-ea"/>
                <a:cs typeface="Arial"/>
              </a:rPr>
              <a:t>Выверка по существующему отверстию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6 отв.</a:t>
            </a:r>
            <a:endParaRPr kumimoji="0" lang="en-US" sz="1500" b="1" i="0" u="none" strike="noStrike" kern="1200" cap="all" spc="0" normalizeH="0" baseline="0" noProof="0" dirty="0" smtClean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11" name="Прямая соединительная линия 10"/>
          <p:cNvCxnSpPr>
            <a:stCxn id="10" idx="3"/>
          </p:cNvCxnSpPr>
          <p:nvPr/>
        </p:nvCxnSpPr>
        <p:spPr>
          <a:xfrm flipV="1">
            <a:off x="1638300" y="5403692"/>
            <a:ext cx="552450" cy="442047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981353" y="3710940"/>
            <a:ext cx="4960467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177693" y="6172200"/>
            <a:ext cx="2430627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177693" y="1798320"/>
            <a:ext cx="2430627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2190750" y="3181350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2190750" y="3181350"/>
            <a:ext cx="714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2262188" y="3181350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2395538" y="3176587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2395538" y="3176587"/>
            <a:ext cx="714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2466976" y="3176587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2650331" y="3181350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2650331" y="3181350"/>
            <a:ext cx="714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2721769" y="3181350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2907506" y="3174206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2907506" y="3174206"/>
            <a:ext cx="714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2978944" y="3174206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5831681" y="3190875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5831681" y="3190875"/>
            <a:ext cx="714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5903119" y="3190875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6076949" y="3190875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6076949" y="3190875"/>
            <a:ext cx="714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148387" y="3190875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6343650" y="3190875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6343650" y="3190875"/>
            <a:ext cx="714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6415088" y="3190875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543675" y="3181350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6543675" y="3181350"/>
            <a:ext cx="714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V="1">
            <a:off x="6615113" y="3181350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241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0" y="206831"/>
            <a:ext cx="8279764" cy="471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1700" b="0" kern="1200" cap="none">
                <a:solidFill>
                  <a:srgbClr val="37609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b="1" dirty="0" smtClean="0"/>
              <a:t>Общий вид нижней части корпуса ТВД</a:t>
            </a:r>
            <a:endParaRPr lang="en-US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961" y="1074371"/>
            <a:ext cx="4304762" cy="502857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106212" y="3116896"/>
            <a:ext cx="1640787" cy="84550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Канавки под расточку </a:t>
            </a:r>
            <a:r>
              <a:rPr kumimoji="0" lang="ru-RU" sz="7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(расположены симметрично с двух сторон корпуса)</a:t>
            </a:r>
            <a:endParaRPr kumimoji="0" lang="en-US" sz="300" b="1" i="0" u="none" strike="noStrike" kern="1200" cap="all" spc="0" normalizeH="0" baseline="0" noProof="0" dirty="0" smtClean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4991232" y="3588656"/>
            <a:ext cx="1393727" cy="1244601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5269978" y="3588656"/>
            <a:ext cx="1114981" cy="2232828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84701" y="2770078"/>
            <a:ext cx="1640787" cy="84550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000" b="1" cap="all" dirty="0" smtClean="0">
                <a:solidFill>
                  <a:srgbClr val="376092"/>
                </a:solidFill>
                <a:latin typeface="Arial"/>
                <a:ea typeface="+mj-ea"/>
                <a:cs typeface="Arial"/>
              </a:rPr>
              <a:t>Торцы под фрезерование</a:t>
            </a:r>
            <a:endParaRPr kumimoji="0" lang="en-US" sz="300" b="1" i="0" u="none" strike="noStrike" kern="1200" cap="all" spc="0" normalizeH="0" baseline="0" noProof="0" dirty="0" smtClean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2501900" y="2209800"/>
            <a:ext cx="1637982" cy="983029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051" y="150902"/>
            <a:ext cx="2832100" cy="2866429"/>
          </a:xfrm>
          <a:prstGeom prst="rect">
            <a:avLst/>
          </a:prstGeom>
        </p:spPr>
      </p:pic>
      <p:cxnSp>
        <p:nvCxnSpPr>
          <p:cNvPr id="27" name="Прямая соединительная линия 26"/>
          <p:cNvCxnSpPr/>
          <p:nvPr/>
        </p:nvCxnSpPr>
        <p:spPr>
          <a:xfrm flipV="1">
            <a:off x="5209511" y="2593927"/>
            <a:ext cx="1500959" cy="497365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471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kern="1200" cap="all" spc="0" normalizeH="0" baseline="0" noProof="0" dirty="0" smtClean="0">
            <a:ln>
              <a:noFill/>
            </a:ln>
            <a:solidFill>
              <a:srgbClr val="376092"/>
            </a:solidFill>
            <a:effectLst/>
            <a:uLnTx/>
            <a:uFillTx/>
            <a:latin typeface="Arial"/>
            <a:ea typeface="+mj-ea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9FE8B898DC1649A1630A06200F0D1D" ma:contentTypeVersion="2" ma:contentTypeDescription="Create a new document." ma:contentTypeScope="" ma:versionID="27c599597ba404d8576d3cf99df06da2">
  <xsd:schema xmlns:xsd="http://www.w3.org/2001/XMLSchema" xmlns:xs="http://www.w3.org/2001/XMLSchema" xmlns:p="http://schemas.microsoft.com/office/2006/metadata/properties" xmlns:ns2="8f13d975-dc9b-4b7a-a2ca-cbc60cefe7ff" targetNamespace="http://schemas.microsoft.com/office/2006/metadata/properties" ma:root="true" ma:fieldsID="a4a169118abec3645d5909182d4d7343" ns2:_="">
    <xsd:import namespace="8f13d975-dc9b-4b7a-a2ca-cbc60cefe7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13d975-dc9b-4b7a-a2ca-cbc60cefe7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1AF64B-60A0-414B-BB23-879B74C0C5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f13d975-dc9b-4b7a-a2ca-cbc60cefe7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F1D724E-3769-40BA-83E6-9E5F6BE718BB}">
  <ds:schemaRefs>
    <ds:schemaRef ds:uri="8f13d975-dc9b-4b7a-a2ca-cbc60cefe7ff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C1BF7F3-A45D-4DFC-A93E-7D0BC965D1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4539</TotalTime>
  <Words>77</Words>
  <Application>Microsoft Office PowerPoint</Application>
  <PresentationFormat>Экран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Office Theme</vt:lpstr>
      <vt:lpstr>Обработка корпуса ТВД</vt:lpstr>
      <vt:lpstr>Презентация PowerPoint</vt:lpstr>
    </vt:vector>
  </TitlesOfParts>
  <Company>PR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Владимир Лавров</dc:creator>
  <cp:lastModifiedBy>Лавров В.Л.</cp:lastModifiedBy>
  <cp:revision>2</cp:revision>
  <cp:lastPrinted>2018-08-07T08:05:49Z</cp:lastPrinted>
  <dcterms:created xsi:type="dcterms:W3CDTF">2013-10-04T06:42:08Z</dcterms:created>
  <dcterms:modified xsi:type="dcterms:W3CDTF">2018-08-22T06:21:17Z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0x010100349FE8B898DC1649A1630A06200F0D1D</vt:lpwstr>
  </property>
</Properties>
</file>