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6"/>
  </p:notesMasterIdLst>
  <p:handoutMasterIdLst>
    <p:handoutMasterId r:id="rId7"/>
  </p:handoutMasterIdLst>
  <p:sldIdLst>
    <p:sldId id="272" r:id="rId5"/>
  </p:sldIdLst>
  <p:sldSz cx="9144000" cy="6858000" type="screen4x3"/>
  <p:notesSz cx="7010400" cy="92964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928" userDrawn="1">
          <p15:clr>
            <a:srgbClr val="A4A3A4"/>
          </p15:clr>
        </p15:guide>
        <p15:guide id="2" pos="2208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humakov, Igor (RGT)" initials="CI(" lastIdx="1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808" autoAdjust="0"/>
    <p:restoredTop sz="94343" autoAdjust="0"/>
  </p:normalViewPr>
  <p:slideViewPr>
    <p:cSldViewPr snapToGrid="0" snapToObjects="1">
      <p:cViewPr varScale="1">
        <p:scale>
          <a:sx n="108" d="100"/>
          <a:sy n="108" d="100"/>
        </p:scale>
        <p:origin x="-9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117" d="100"/>
          <a:sy n="117" d="100"/>
        </p:scale>
        <p:origin x="-4024" y="-112"/>
      </p:cViewPr>
      <p:guideLst>
        <p:guide orient="horz" pos="2928"/>
        <p:guide pos="2208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F8860201-6772-DE41-927B-022D7D152CBC}" type="datetimeFigureOut">
              <a:rPr lang="en-US" smtClean="0"/>
              <a:pPr/>
              <a:t>8/22/2018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7493E48C-C9B6-1740-B3DF-8B9B836CFBB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132978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26CD7C8A-26FB-2542-92A0-6C5991A5F23B}" type="datetimeFigureOut">
              <a:rPr lang="en-US" smtClean="0"/>
              <a:pPr/>
              <a:t>8/22/2018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7" tIns="46589" rIns="93177" bIns="46589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D0DCDA4F-2B88-3941-B8C4-D2CED78BE4C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02698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24242" y="4661490"/>
            <a:ext cx="7495516" cy="760593"/>
          </a:xfrm>
        </p:spPr>
        <p:txBody>
          <a:bodyPr>
            <a:normAutofit/>
          </a:bodyPr>
          <a:lstStyle>
            <a:lvl1pPr>
              <a:defRPr sz="3000" b="1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5422084"/>
            <a:ext cx="6400800" cy="4314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rgbClr val="FFFFFF"/>
                </a:solidFill>
                <a:latin typeface="Arial"/>
                <a:cs typeface="Arial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bg>
      <p:bgPr>
        <a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41933"/>
            <a:ext cx="8229600" cy="1318886"/>
          </a:xfrm>
        </p:spPr>
        <p:txBody>
          <a:bodyPr anchor="b">
            <a:normAutofit/>
          </a:bodyPr>
          <a:lstStyle>
            <a:lvl1pPr algn="r">
              <a:defRPr sz="2800" b="1">
                <a:solidFill>
                  <a:schemeClr val="accent1">
                    <a:lumMod val="75000"/>
                  </a:schemeClr>
                </a:solidFill>
                <a:latin typeface="Arial"/>
                <a:cs typeface="Arial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ru-RU" dirty="0" smtClean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bg>
      <p:bgPr>
        <a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50049" y="1905058"/>
            <a:ext cx="8336751" cy="4221106"/>
          </a:xfrm>
          <a:prstGeom prst="rect">
            <a:avLst/>
          </a:prstGeom>
        </p:spPr>
        <p:txBody>
          <a:bodyPr>
            <a:normAutofit/>
          </a:bodyPr>
          <a:lstStyle>
            <a:lvl1pPr>
              <a:buNone/>
              <a:defRPr sz="1600">
                <a:latin typeface="Calibri (Body)"/>
                <a:cs typeface="Calibri (Body)"/>
              </a:defRPr>
            </a:lvl1pPr>
            <a:lvl2pPr>
              <a:defRPr sz="1600">
                <a:latin typeface="Calibri (Body)"/>
                <a:cs typeface="Calibri (Body)"/>
              </a:defRPr>
            </a:lvl2pPr>
            <a:lvl3pPr>
              <a:defRPr sz="1600">
                <a:latin typeface="Calibri (Body)"/>
                <a:cs typeface="Calibri (Body)"/>
              </a:defRPr>
            </a:lvl3pPr>
            <a:lvl4pPr>
              <a:defRPr sz="1600">
                <a:latin typeface="Calibri (Body)"/>
                <a:cs typeface="Calibri (Body)"/>
              </a:defRPr>
            </a:lvl4pPr>
            <a:lvl5pPr>
              <a:defRPr sz="1600">
                <a:latin typeface="Calibri (Body)"/>
                <a:cs typeface="Calibri (Body)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456026"/>
            <a:ext cx="2133600" cy="241026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fld id="{45F2E487-DAFB-6A4A-A5ED-FD5C32E5F343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wo Content">
    <p:bg>
      <p:bgPr>
        <a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half" idx="2"/>
          </p:nvPr>
        </p:nvSpPr>
        <p:spPr>
          <a:xfrm>
            <a:off x="407036" y="1913198"/>
            <a:ext cx="4026104" cy="421296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buNone/>
              <a:defRPr sz="1400">
                <a:latin typeface="Arial"/>
                <a:cs typeface="Arial"/>
              </a:defRPr>
            </a:lvl1pPr>
            <a:lvl2pPr>
              <a:buNone/>
              <a:defRPr sz="1600">
                <a:latin typeface="Arial"/>
                <a:cs typeface="Arial"/>
              </a:defRPr>
            </a:lvl2pPr>
            <a:lvl3pPr>
              <a:buNone/>
              <a:defRPr sz="1600">
                <a:latin typeface="Arial"/>
                <a:cs typeface="Arial"/>
              </a:defRPr>
            </a:lvl3pPr>
            <a:lvl4pPr>
              <a:buNone/>
              <a:defRPr sz="1600">
                <a:latin typeface="Arial"/>
                <a:cs typeface="Arial"/>
              </a:defRPr>
            </a:lvl4pPr>
            <a:lvl5pPr>
              <a:buNone/>
              <a:defRPr sz="1600">
                <a:latin typeface="Arial"/>
                <a:cs typeface="Arial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3" name="Content Placeholder 3"/>
          <p:cNvSpPr>
            <a:spLocks noGrp="1"/>
          </p:cNvSpPr>
          <p:nvPr>
            <p:ph sz="half" idx="14"/>
          </p:nvPr>
        </p:nvSpPr>
        <p:spPr>
          <a:xfrm>
            <a:off x="4660696" y="1913198"/>
            <a:ext cx="4026104" cy="421296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buNone/>
              <a:defRPr sz="1400">
                <a:latin typeface="Arial"/>
                <a:cs typeface="Arial"/>
              </a:defRPr>
            </a:lvl1pPr>
            <a:lvl2pPr>
              <a:defRPr sz="1600">
                <a:latin typeface="Arial"/>
                <a:cs typeface="Arial"/>
              </a:defRPr>
            </a:lvl2pPr>
            <a:lvl3pPr>
              <a:defRPr sz="1600">
                <a:latin typeface="Arial"/>
                <a:cs typeface="Arial"/>
              </a:defRPr>
            </a:lvl3pPr>
            <a:lvl4pPr>
              <a:defRPr sz="1600">
                <a:latin typeface="Arial"/>
                <a:cs typeface="Arial"/>
              </a:defRPr>
            </a:lvl4pPr>
            <a:lvl5pPr>
              <a:defRPr sz="1600">
                <a:latin typeface="Arial"/>
                <a:cs typeface="Arial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456026"/>
            <a:ext cx="2133600" cy="241026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fld id="{45F2E487-DAFB-6A4A-A5ED-FD5C32E5F34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1"/>
          <p:cNvSpPr>
            <a:spLocks noGrp="1"/>
          </p:cNvSpPr>
          <p:nvPr>
            <p:ph type="title" hasCustomPrompt="1"/>
          </p:nvPr>
        </p:nvSpPr>
        <p:spPr>
          <a:xfrm>
            <a:off x="1847931" y="417286"/>
            <a:ext cx="6838869" cy="1324945"/>
          </a:xfrm>
        </p:spPr>
        <p:txBody>
          <a:bodyPr anchor="b">
            <a:normAutofit/>
          </a:bodyPr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2000" b="0">
                <a:solidFill>
                  <a:srgbClr val="376092"/>
                </a:solidFill>
                <a:latin typeface="Arial"/>
                <a:cs typeface="Arial"/>
              </a:defRPr>
            </a:lvl1pPr>
          </a:lstStyle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en-US" sz="2000" b="1" i="0" u="none" strike="noStrike" kern="1200" cap="all" spc="0" normalizeH="0" baseline="0" noProof="0" dirty="0" smtClean="0">
                <a:ln>
                  <a:noFill/>
                </a:ln>
                <a:solidFill>
                  <a:srgbClr val="376092"/>
                </a:solidFill>
                <a:effectLst/>
                <a:uLnTx/>
                <a:uFillTx/>
                <a:latin typeface="Arial"/>
                <a:ea typeface="+mj-ea"/>
                <a:cs typeface="Arial"/>
              </a:rPr>
              <a:t>Click to edit </a:t>
            </a:r>
            <a:br>
              <a:rPr kumimoji="0" lang="en-US" sz="2000" b="1" i="0" u="none" strike="noStrike" kern="1200" cap="all" spc="0" normalizeH="0" baseline="0" noProof="0" dirty="0" smtClean="0">
                <a:ln>
                  <a:noFill/>
                </a:ln>
                <a:solidFill>
                  <a:srgbClr val="376092"/>
                </a:solidFill>
                <a:effectLst/>
                <a:uLnTx/>
                <a:uFillTx/>
                <a:latin typeface="Arial"/>
                <a:ea typeface="+mj-ea"/>
                <a:cs typeface="Arial"/>
              </a:rPr>
            </a:br>
            <a:r>
              <a:rPr kumimoji="0" lang="en-US" sz="2000" b="1" i="0" u="none" strike="noStrike" kern="1200" cap="all" spc="0" normalizeH="0" baseline="0" noProof="0" dirty="0" smtClean="0">
                <a:ln>
                  <a:noFill/>
                </a:ln>
                <a:solidFill>
                  <a:srgbClr val="376092"/>
                </a:solidFill>
                <a:effectLst/>
                <a:uLnTx/>
                <a:uFillTx/>
                <a:latin typeface="Arial"/>
                <a:ea typeface="+mj-ea"/>
                <a:cs typeface="Arial"/>
              </a:rPr>
              <a:t>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wo Content">
    <p:bg>
      <p:bgPr>
        <a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half" idx="2"/>
          </p:nvPr>
        </p:nvSpPr>
        <p:spPr>
          <a:xfrm>
            <a:off x="407036" y="1017658"/>
            <a:ext cx="8279764" cy="510850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buNone/>
              <a:defRPr sz="1400">
                <a:latin typeface="Arial"/>
                <a:cs typeface="Arial"/>
              </a:defRPr>
            </a:lvl1pPr>
            <a:lvl2pPr>
              <a:buNone/>
              <a:defRPr sz="1600">
                <a:latin typeface="Arial"/>
                <a:cs typeface="Arial"/>
              </a:defRPr>
            </a:lvl2pPr>
            <a:lvl3pPr>
              <a:buNone/>
              <a:defRPr sz="1600">
                <a:latin typeface="Arial"/>
                <a:cs typeface="Arial"/>
              </a:defRPr>
            </a:lvl3pPr>
            <a:lvl4pPr>
              <a:buNone/>
              <a:defRPr sz="1600">
                <a:latin typeface="Arial"/>
                <a:cs typeface="Arial"/>
              </a:defRPr>
            </a:lvl4pPr>
            <a:lvl5pPr>
              <a:buNone/>
              <a:defRPr sz="1600">
                <a:latin typeface="Arial"/>
                <a:cs typeface="Arial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456026"/>
            <a:ext cx="2133600" cy="241026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fld id="{45F2E487-DAFB-6A4A-A5ED-FD5C32E5F34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07037" y="417287"/>
            <a:ext cx="8279764" cy="471714"/>
          </a:xfrm>
        </p:spPr>
        <p:txBody>
          <a:bodyPr anchor="ctr">
            <a:normAutofit/>
          </a:bodyPr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1700" b="0" cap="none">
                <a:solidFill>
                  <a:srgbClr val="376092"/>
                </a:solidFill>
                <a:latin typeface="Arial"/>
                <a:cs typeface="Arial"/>
              </a:defRPr>
            </a:lvl1pPr>
          </a:lstStyle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en-US" sz="2000" b="1" i="0" u="none" strike="noStrike" kern="1200" cap="all" spc="0" normalizeH="0" baseline="0" noProof="0" dirty="0" smtClean="0">
                <a:ln>
                  <a:noFill/>
                </a:ln>
                <a:solidFill>
                  <a:srgbClr val="376092"/>
                </a:solidFill>
                <a:effectLst/>
                <a:uLnTx/>
                <a:uFillTx/>
                <a:latin typeface="Arial"/>
                <a:ea typeface="+mj-ea"/>
                <a:cs typeface="Arial"/>
              </a:rPr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wo Content">
    <p:bg>
      <p:bgPr>
        <a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half" idx="2"/>
          </p:nvPr>
        </p:nvSpPr>
        <p:spPr>
          <a:xfrm>
            <a:off x="407036" y="4082145"/>
            <a:ext cx="8279764" cy="344713"/>
          </a:xfrm>
          <a:prstGeom prst="rect">
            <a:avLst/>
          </a:prstGeom>
        </p:spPr>
        <p:txBody>
          <a:bodyPr>
            <a:normAutofit/>
          </a:bodyPr>
          <a:lstStyle>
            <a:lvl1pPr algn="ctr">
              <a:buNone/>
              <a:defRPr sz="1600" b="1">
                <a:solidFill>
                  <a:schemeClr val="accent1">
                    <a:lumMod val="75000"/>
                  </a:schemeClr>
                </a:solidFill>
                <a:latin typeface="Arial"/>
                <a:cs typeface="Arial"/>
              </a:defRPr>
            </a:lvl1pPr>
            <a:lvl2pPr>
              <a:buNone/>
              <a:defRPr sz="1600">
                <a:latin typeface="Arial"/>
                <a:cs typeface="Arial"/>
              </a:defRPr>
            </a:lvl2pPr>
            <a:lvl3pPr>
              <a:buNone/>
              <a:defRPr sz="1600">
                <a:latin typeface="Arial"/>
                <a:cs typeface="Arial"/>
              </a:defRPr>
            </a:lvl3pPr>
            <a:lvl4pPr>
              <a:buNone/>
              <a:defRPr sz="1600">
                <a:latin typeface="Arial"/>
                <a:cs typeface="Arial"/>
              </a:defRPr>
            </a:lvl4pPr>
            <a:lvl5pPr>
              <a:buNone/>
              <a:defRPr sz="1600">
                <a:latin typeface="Arial"/>
                <a:cs typeface="Arial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3" name="Content Placeholder 3"/>
          <p:cNvSpPr>
            <a:spLocks noGrp="1"/>
          </p:cNvSpPr>
          <p:nvPr>
            <p:ph sz="half" idx="10"/>
          </p:nvPr>
        </p:nvSpPr>
        <p:spPr>
          <a:xfrm>
            <a:off x="407036" y="4426858"/>
            <a:ext cx="8279764" cy="1255747"/>
          </a:xfrm>
          <a:prstGeom prst="rect">
            <a:avLst/>
          </a:prstGeom>
        </p:spPr>
        <p:txBody>
          <a:bodyPr>
            <a:normAutofit/>
          </a:bodyPr>
          <a:lstStyle>
            <a:lvl1pPr algn="ctr">
              <a:buNone/>
              <a:defRPr sz="1400">
                <a:solidFill>
                  <a:schemeClr val="accent1">
                    <a:lumMod val="75000"/>
                  </a:schemeClr>
                </a:solidFill>
                <a:latin typeface="Arial"/>
                <a:cs typeface="Arial"/>
              </a:defRPr>
            </a:lvl1pPr>
            <a:lvl2pPr>
              <a:buNone/>
              <a:defRPr sz="1600">
                <a:latin typeface="Arial"/>
                <a:cs typeface="Arial"/>
              </a:defRPr>
            </a:lvl2pPr>
            <a:lvl3pPr>
              <a:buNone/>
              <a:defRPr sz="1600">
                <a:latin typeface="Arial"/>
                <a:cs typeface="Arial"/>
              </a:defRPr>
            </a:lvl3pPr>
            <a:lvl4pPr>
              <a:buNone/>
              <a:defRPr sz="1600">
                <a:latin typeface="Arial"/>
                <a:cs typeface="Arial"/>
              </a:defRPr>
            </a:lvl4pPr>
            <a:lvl5pPr>
              <a:buNone/>
              <a:defRPr sz="1600">
                <a:latin typeface="Arial"/>
                <a:cs typeface="Arial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474635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9" r:id="rId4"/>
    <p:sldLayoutId id="2147483660" r:id="rId5"/>
    <p:sldLayoutId id="2147483661" r:id="rId6"/>
  </p:sldLayoutIdLst>
  <p:txStyles>
    <p:titleStyle>
      <a:lvl1pPr algn="ctr" defTabSz="457200" rtl="0" eaLnBrk="1" latinLnBrk="0" hangingPunct="1">
        <a:spcBef>
          <a:spcPct val="0"/>
        </a:spcBef>
        <a:buNone/>
        <a:defRPr sz="3200" b="1" kern="1200">
          <a:solidFill>
            <a:schemeClr val="bg1"/>
          </a:solidFill>
          <a:latin typeface="Arial"/>
          <a:ea typeface="+mj-ea"/>
          <a:cs typeface="Arial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6"/>
          <p:cNvSpPr>
            <a:spLocks noGrp="1"/>
          </p:cNvSpPr>
          <p:nvPr>
            <p:ph type="title"/>
          </p:nvPr>
        </p:nvSpPr>
        <p:spPr>
          <a:xfrm>
            <a:off x="141566" y="181430"/>
            <a:ext cx="8279764" cy="471714"/>
          </a:xfrm>
        </p:spPr>
        <p:txBody>
          <a:bodyPr>
            <a:normAutofit/>
          </a:bodyPr>
          <a:lstStyle/>
          <a:p>
            <a:r>
              <a:rPr lang="ru-RU" sz="2000" b="1" dirty="0" smtClean="0"/>
              <a:t>Обработка корпусов клапанных коробок</a:t>
            </a:r>
            <a:endParaRPr lang="en-US" sz="2000" b="1" dirty="0"/>
          </a:p>
        </p:txBody>
      </p:sp>
      <p:sp>
        <p:nvSpPr>
          <p:cNvPr id="9" name="Title 6"/>
          <p:cNvSpPr txBox="1">
            <a:spLocks/>
          </p:cNvSpPr>
          <p:nvPr/>
        </p:nvSpPr>
        <p:spPr>
          <a:xfrm>
            <a:off x="303799" y="653026"/>
            <a:ext cx="8713201" cy="27407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tabLst/>
              <a:defRPr sz="1700" b="0" kern="1200" cap="none">
                <a:solidFill>
                  <a:srgbClr val="376092"/>
                </a:solidFill>
                <a:latin typeface="Arial"/>
                <a:ea typeface="+mj-ea"/>
                <a:cs typeface="Arial"/>
              </a:defRPr>
            </a:lvl1pPr>
          </a:lstStyle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200" dirty="0" smtClean="0"/>
              <a:t>Фрезерование контактных </a:t>
            </a:r>
            <a:r>
              <a:rPr lang="ru-RU" sz="1200" dirty="0" err="1" smtClean="0"/>
              <a:t>торцев</a:t>
            </a:r>
            <a:r>
              <a:rPr lang="ru-RU" sz="1200" dirty="0" smtClean="0"/>
              <a:t> (восстановление плоскости). Все элементы клапанной коробки будут удалены из корпуса перед обработкой </a:t>
            </a:r>
            <a:endParaRPr lang="ru-RU" sz="12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19300" y="1216437"/>
            <a:ext cx="5062537" cy="4879051"/>
          </a:xfrm>
          <a:prstGeom prst="rect">
            <a:avLst/>
          </a:prstGeom>
        </p:spPr>
      </p:pic>
      <p:cxnSp>
        <p:nvCxnSpPr>
          <p:cNvPr id="7" name="Прямая соединительная линия 6"/>
          <p:cNvCxnSpPr/>
          <p:nvPr/>
        </p:nvCxnSpPr>
        <p:spPr>
          <a:xfrm>
            <a:off x="2019300" y="3731037"/>
            <a:ext cx="5062537" cy="0"/>
          </a:xfrm>
          <a:prstGeom prst="line">
            <a:avLst/>
          </a:prstGeom>
          <a:ln>
            <a:solidFill>
              <a:srgbClr val="FF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2463800" y="1241837"/>
            <a:ext cx="4165600" cy="0"/>
          </a:xfrm>
          <a:prstGeom prst="line">
            <a:avLst/>
          </a:prstGeom>
          <a:ln>
            <a:solidFill>
              <a:srgbClr val="FF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0560281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 vert="horz" lIns="91440" tIns="45720" rIns="91440" bIns="45720" rtlCol="0" anchor="ctr">
        <a:normAutofit/>
      </a:bodyPr>
      <a:lstStyle>
        <a:defPPr marL="0" marR="0" indent="0" algn="l" defTabSz="457200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2000" b="1" i="0" u="none" strike="noStrike" kern="1200" cap="all" spc="0" normalizeH="0" baseline="0" noProof="0" dirty="0" smtClean="0">
            <a:ln>
              <a:noFill/>
            </a:ln>
            <a:solidFill>
              <a:srgbClr val="376092"/>
            </a:solidFill>
            <a:effectLst/>
            <a:uLnTx/>
            <a:uFillTx/>
            <a:latin typeface="Arial"/>
            <a:ea typeface="+mj-ea"/>
            <a:cs typeface="Arial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49FE8B898DC1649A1630A06200F0D1D" ma:contentTypeVersion="2" ma:contentTypeDescription="Create a new document." ma:contentTypeScope="" ma:versionID="27c599597ba404d8576d3cf99df06da2">
  <xsd:schema xmlns:xsd="http://www.w3.org/2001/XMLSchema" xmlns:xs="http://www.w3.org/2001/XMLSchema" xmlns:p="http://schemas.microsoft.com/office/2006/metadata/properties" xmlns:ns2="8f13d975-dc9b-4b7a-a2ca-cbc60cefe7ff" targetNamespace="http://schemas.microsoft.com/office/2006/metadata/properties" ma:root="true" ma:fieldsID="a4a169118abec3645d5909182d4d7343" ns2:_="">
    <xsd:import namespace="8f13d975-dc9b-4b7a-a2ca-cbc60cefe7f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f13d975-dc9b-4b7a-a2ca-cbc60cefe7f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4F1AF64B-60A0-414B-BB23-879B74C0C57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8f13d975-dc9b-4b7a-a2ca-cbc60cefe7f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4F1D724E-3769-40BA-83E6-9E5F6BE718BB}">
  <ds:schemaRefs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8f13d975-dc9b-4b7a-a2ca-cbc60cefe7ff"/>
    <ds:schemaRef ds:uri="http://purl.org/dc/terms/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BC1BF7F3-A45D-4DFC-A93E-7D0BC965D1B7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4538</TotalTime>
  <Words>21</Words>
  <Application>Microsoft Office PowerPoint</Application>
  <PresentationFormat>Экран (4:3)</PresentationFormat>
  <Paragraphs>2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Office Theme</vt:lpstr>
      <vt:lpstr>Обработка корпусов клапанных коробок</vt:lpstr>
    </vt:vector>
  </TitlesOfParts>
  <Company>PR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Владимир Лавров</dc:creator>
  <cp:lastModifiedBy>Лавров В.Л.</cp:lastModifiedBy>
  <cp:revision>2</cp:revision>
  <cp:lastPrinted>2018-08-07T08:05:49Z</cp:lastPrinted>
  <dcterms:created xsi:type="dcterms:W3CDTF">2013-10-04T06:42:08Z</dcterms:created>
  <dcterms:modified xsi:type="dcterms:W3CDTF">2018-08-22T06:11:26Z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0x010100349FE8B898DC1649A1630A06200F0D1D</vt:lpwstr>
  </property>
</Properties>
</file>